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8C4004-770E-4E2F-BA85-8CCABA488FA9}" v="2" dt="2025-09-04T18:58:22.051"/>
    <p1510:client id="{480E8A72-ED08-4E57-8503-B47F0BE33DBB}" v="2" dt="2025-09-04T18:57:48.734"/>
    <p1510:client id="{E002B09B-5FC1-4646-9D03-4B3A6BC074F4}" v="2" dt="2025-09-03T12:47:40.210"/>
    <p1510:client id="{EC9D039E-2F30-47A5-AFC3-0E7963CEA481}" v="4" dt="2025-09-04T18:56:5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3C8C4004-770E-4E2F-BA85-8CCABA488FA9}"/>
    <pc:docChg chg="modSld">
      <pc:chgData name="Utilisateur" userId="IQRR8DH+XMxne7abbYsBEaS9vgUI33S+gkjG4Diy470=" providerId="None" clId="Web-{3C8C4004-770E-4E2F-BA85-8CCABA488FA9}" dt="2025-09-04T18:58:22.051" v="1" actId="14100"/>
      <pc:docMkLst>
        <pc:docMk/>
      </pc:docMkLst>
      <pc:sldChg chg="modSp">
        <pc:chgData name="Utilisateur" userId="IQRR8DH+XMxne7abbYsBEaS9vgUI33S+gkjG4Diy470=" providerId="None" clId="Web-{3C8C4004-770E-4E2F-BA85-8CCABA488FA9}" dt="2025-09-04T18:58:22.051" v="1" actId="14100"/>
        <pc:sldMkLst>
          <pc:docMk/>
          <pc:sldMk cId="0" sldId="256"/>
        </pc:sldMkLst>
        <pc:spChg chg="mod">
          <ac:chgData name="Utilisateur" userId="IQRR8DH+XMxne7abbYsBEaS9vgUI33S+gkjG4Diy470=" providerId="None" clId="Web-{3C8C4004-770E-4E2F-BA85-8CCABA488FA9}" dt="2025-09-04T18:58:22.036" v="0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3C8C4004-770E-4E2F-BA85-8CCABA488FA9}" dt="2025-09-04T18:58:22.051" v="1" actId="14100"/>
          <ac:spMkLst>
            <pc:docMk/>
            <pc:sldMk cId="0" sldId="256"/>
            <ac:spMk id="56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480E8A72-ED08-4E57-8503-B47F0BE33DBB}"/>
    <pc:docChg chg="modSld">
      <pc:chgData name="Utilisateur" userId="IQRR8DH+XMxne7abbYsBEaS9vgUI33S+gkjG4Diy470=" providerId="None" clId="Web-{480E8A72-ED08-4E57-8503-B47F0BE33DBB}" dt="2025-09-04T18:57:48.734" v="1" actId="14100"/>
      <pc:docMkLst>
        <pc:docMk/>
      </pc:docMkLst>
      <pc:sldChg chg="modSp">
        <pc:chgData name="Utilisateur" userId="IQRR8DH+XMxne7abbYsBEaS9vgUI33S+gkjG4Diy470=" providerId="None" clId="Web-{480E8A72-ED08-4E57-8503-B47F0BE33DBB}" dt="2025-09-04T18:57:48.734" v="1" actId="14100"/>
        <pc:sldMkLst>
          <pc:docMk/>
          <pc:sldMk cId="0" sldId="256"/>
        </pc:sldMkLst>
        <pc:spChg chg="mod">
          <ac:chgData name="Utilisateur" userId="IQRR8DH+XMxne7abbYsBEaS9vgUI33S+gkjG4Diy470=" providerId="None" clId="Web-{480E8A72-ED08-4E57-8503-B47F0BE33DBB}" dt="2025-09-04T18:57:48.734" v="0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480E8A72-ED08-4E57-8503-B47F0BE33DBB}" dt="2025-09-04T18:57:48.734" v="1" actId="14100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clId="Web-{E002B09B-5FC1-4646-9D03-4B3A6BC074F4}"/>
    <pc:docChg chg="modSld">
      <pc:chgData name="" userId="" providerId="" clId="Web-{E002B09B-5FC1-4646-9D03-4B3A6BC074F4}" dt="2025-09-03T12:47:38.726" v="0" actId="20577"/>
      <pc:docMkLst>
        <pc:docMk/>
      </pc:docMkLst>
      <pc:sldChg chg="modSp">
        <pc:chgData name="" userId="" providerId="" clId="Web-{E002B09B-5FC1-4646-9D03-4B3A6BC074F4}" dt="2025-09-03T12:47:38.726" v="0" actId="20577"/>
        <pc:sldMkLst>
          <pc:docMk/>
          <pc:sldMk cId="0" sldId="256"/>
        </pc:sldMkLst>
        <pc:spChg chg="mod">
          <ac:chgData name="" userId="" providerId="" clId="Web-{E002B09B-5FC1-4646-9D03-4B3A6BC074F4}" dt="2025-09-03T12:47:38.726" v="0" actId="20577"/>
          <ac:spMkLst>
            <pc:docMk/>
            <pc:sldMk cId="0" sldId="256"/>
            <ac:spMk id="56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EC9D039E-2F30-47A5-AFC3-0E7963CEA481}"/>
    <pc:docChg chg="modSld">
      <pc:chgData name="Utilisateur" userId="IQRR8DH+XMxne7abbYsBEaS9vgUI33S+gkjG4Diy470=" providerId="None" clId="Web-{EC9D039E-2F30-47A5-AFC3-0E7963CEA481}" dt="2025-09-04T18:56:51.368" v="3" actId="14100"/>
      <pc:docMkLst>
        <pc:docMk/>
      </pc:docMkLst>
      <pc:sldChg chg="modSp">
        <pc:chgData name="Utilisateur" userId="IQRR8DH+XMxne7abbYsBEaS9vgUI33S+gkjG4Diy470=" providerId="None" clId="Web-{EC9D039E-2F30-47A5-AFC3-0E7963CEA481}" dt="2025-09-04T18:56:51.368" v="3" actId="14100"/>
        <pc:sldMkLst>
          <pc:docMk/>
          <pc:sldMk cId="0" sldId="256"/>
        </pc:sldMkLst>
        <pc:spChg chg="mod">
          <ac:chgData name="Utilisateur" userId="IQRR8DH+XMxne7abbYsBEaS9vgUI33S+gkjG4Diy470=" providerId="None" clId="Web-{EC9D039E-2F30-47A5-AFC3-0E7963CEA481}" dt="2025-09-04T18:56:51.353" v="2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EC9D039E-2F30-47A5-AFC3-0E7963CEA481}" dt="2025-09-04T18:56:44.353" v="0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EC9D039E-2F30-47A5-AFC3-0E7963CEA481}" dt="2025-09-04T18:56:51.368" v="3" actId="14100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EC9D039E-2F30-47A5-AFC3-0E7963CEA481}" dt="2025-09-04T18:56:44.368" v="1" actId="14100"/>
          <ac:spMkLst>
            <pc:docMk/>
            <pc:sldMk cId="0" sldId="256"/>
            <ac:spMk id="5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695799" y="140125"/>
            <a:ext cx="3796051" cy="400800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List </a:t>
            </a:r>
            <a:r>
              <a:rPr lang="fr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negative reactions</a:t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4626376" y="140125"/>
            <a:ext cx="3796051" cy="400800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" sz="1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List the positive reactions</a:t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695799" y="680975"/>
            <a:ext cx="3796051" cy="43038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Example : </a:t>
            </a:r>
            <a:r>
              <a:rPr lang="fr" sz="1200" dirty="0" err="1">
                <a:latin typeface="Open Sans"/>
                <a:ea typeface="Open Sans"/>
                <a:cs typeface="Open Sans"/>
                <a:sym typeface="Open Sans"/>
              </a:rPr>
              <a:t>She’s</a:t>
            </a: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 a </a:t>
            </a:r>
            <a:r>
              <a:rPr lang="fr" sz="1200" dirty="0" err="1">
                <a:latin typeface="Open Sans"/>
                <a:ea typeface="Open Sans"/>
                <a:cs typeface="Open Sans"/>
                <a:sym typeface="Open Sans"/>
              </a:rPr>
              <a:t>broken</a:t>
            </a: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fr" sz="1200" dirty="0" err="1">
                <a:latin typeface="Open Sans"/>
                <a:ea typeface="Open Sans"/>
                <a:cs typeface="Open Sans"/>
                <a:sym typeface="Open Sans"/>
              </a:rPr>
              <a:t>exhausted</a:t>
            </a: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fr" sz="1200" dirty="0" err="1">
                <a:latin typeface="Open Sans"/>
                <a:ea typeface="Open Sans"/>
                <a:cs typeface="Open Sans"/>
                <a:sym typeface="Open Sans"/>
              </a:rPr>
              <a:t>woman</a:t>
            </a: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fr" sz="1200" dirty="0" err="1">
                <a:latin typeface="Open Sans"/>
                <a:ea typeface="Open Sans"/>
                <a:cs typeface="Open Sans"/>
                <a:sym typeface="Open Sans"/>
              </a:rPr>
              <a:t>with</a:t>
            </a: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 a </a:t>
            </a:r>
            <a:r>
              <a:rPr lang="fr" sz="1200" dirty="0" err="1">
                <a:latin typeface="Open Sans"/>
                <a:ea typeface="Open Sans"/>
                <a:cs typeface="Open Sans"/>
                <a:sym typeface="Open Sans"/>
              </a:rPr>
              <a:t>controlling</a:t>
            </a: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fr" sz="1200" dirty="0" err="1">
                <a:latin typeface="Open Sans"/>
                <a:ea typeface="Open Sans"/>
                <a:cs typeface="Open Sans"/>
                <a:sym typeface="Open Sans"/>
              </a:rPr>
              <a:t>husband</a:t>
            </a:r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dirty="0"/>
          </a:p>
        </p:txBody>
      </p:sp>
      <p:sp>
        <p:nvSpPr>
          <p:cNvPr id="57" name="Google Shape;57;p13"/>
          <p:cNvSpPr/>
          <p:nvPr/>
        </p:nvSpPr>
        <p:spPr>
          <a:xfrm>
            <a:off x="4626375" y="735350"/>
            <a:ext cx="3796051" cy="42495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fr" sz="12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…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6</cp:revision>
  <dcterms:modified xsi:type="dcterms:W3CDTF">2025-09-04T18:58:22Z</dcterms:modified>
</cp:coreProperties>
</file>